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58" r:id="rId4"/>
    <p:sldId id="264" r:id="rId5"/>
    <p:sldId id="267" r:id="rId6"/>
    <p:sldId id="268" r:id="rId7"/>
    <p:sldId id="269" r:id="rId8"/>
    <p:sldId id="266" r:id="rId9"/>
  </p:sldIdLst>
  <p:sldSz cx="12192000" cy="6858000"/>
  <p:notesSz cx="6858000" cy="9144000"/>
  <p:defaultTextStyle>
    <a:defPPr>
      <a:defRPr lang="es-U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A073C7-68AD-BF22-CCA0-4B35BD6FB2C1}" v="321" dt="2023-05-19T03:05:44.707"/>
    <p1510:client id="{45E96DF2-CC1E-616A-50B1-99FDE6E2E1B0}" v="521" dt="2023-05-19T03:09:20.071"/>
    <p1510:client id="{9105D838-5597-81AE-A58A-B8CA48529AEC}" v="52" dt="2023-05-19T01:17:54.242"/>
    <p1510:client id="{EC6C3175-C69B-9149-BFE7-E941EEFBFB68}" v="98" dt="2023-05-19T03:35:14.9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76"/>
  </p:normalViewPr>
  <p:slideViewPr>
    <p:cSldViewPr snapToGrid="0">
      <p:cViewPr varScale="1">
        <p:scale>
          <a:sx n="114" d="100"/>
          <a:sy n="114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899640-E86B-E34E-AE96-271CEDECCE4F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4937E8-EA81-D54C-9C8B-B3AE8A848FAC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81025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4937E8-EA81-D54C-9C8B-B3AE8A848FAC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23055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010147-E0BA-6127-E5B2-420C52FD03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625DCAF-1080-322E-FF21-CACDA83DAA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C084E8-9943-AEBE-52DC-C1D1CA228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1B4FDC-FB56-2335-E6E9-839F29A49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7D0300-AACB-05E2-A2F1-E33E8E6E7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30778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98BBC2-2BE0-348E-DC7B-1685DDD84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5B66ADC-8A58-5FFD-CAA2-11BC27E369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BE5C48-FCFB-09D0-769F-E3835A503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E2F995-F885-CC84-6141-6F661FEA3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F43C869-02BE-4A38-7C28-46594B46D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94335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83FBC0A-237C-C4D9-B306-1CC65259D2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6B18063-BBB2-7602-B256-5539CEAF8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C240895-5A84-F04B-C030-9C0E94586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2E4EF1-0D34-8C02-97DD-E21A00D417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672C77-FE8B-BE72-B68D-89196812D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18956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B9A52F-C8E5-6B45-4D77-0E96649C6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61D910-2090-F4DB-6E93-5D5B6E7E2C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56F3FE-9460-3359-992A-5895A7724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F7EF4DF-9BE6-109B-2653-B0319D9FE1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E1AD7B-E933-45A2-FE7E-29266E193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270538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546C6D-9384-FE1F-07ED-9F827A277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FF5F105-8F61-F79B-16F8-09C733BA3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8556DFA-9C09-6D09-D42D-BD2C49D85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E66796-E58E-434F-20B1-0231548BA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540DDF-E4DD-E34E-220D-FEF1A749B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09171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9013F1-CB2B-F6D8-8187-97A0E4ADD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4302C79-CDA4-1CEA-FCCA-0A18FDDFE2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CE91EB7-263A-D94B-B60D-D7783E7D8E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56BCE69-4ECF-EA5A-346D-DCBD4B105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086112B-C5D6-1A0F-E85F-D85FB2E0A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592FB9-B7E2-E0A3-EF2B-96BF2212E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73061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0BBB4A-057C-D1A3-EDA9-82557515B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66FC9DF-4C8F-9514-4F75-AFA30BD55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B932125-7945-E5C8-68B5-88999D9DD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66504A0-7A77-D869-F950-05A32F2346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F8FE933-ABC6-5F4E-124E-5915B4021C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C2F9C0A-3AE2-5787-B7DA-C21DF6A60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53941F5-D143-2249-F344-2D249B27A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EA10ADC-E23E-AC99-B47D-75FB6FE58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9294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9F5FC5-65B2-0828-AE4E-8C3698BF0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350E0CB-75DC-8AC3-E206-2C57B5C93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4C0ACB4-7A06-DD6E-9BFE-315B425A8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F7E1B0E-045E-3433-93CB-2A770F8D2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47067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EC5D97B-7C19-7CEE-A2B6-3C4B41D7E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66B1DF1-00A5-330E-2CA2-824FD1B7B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A410D0A-1811-7A89-4AF4-01B9C65DC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37061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D3DF56-53C5-F707-981E-AFDDA2EBB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A61907C-7FA2-F526-33A8-F8B20BAFA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E91A6FA-D632-98FB-383D-469822D142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44926BE-EC39-34F2-0BAC-E9A410097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92589AB-87AF-8F69-4278-51D0DA6AA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C86E64F-9F27-D5E9-BAB4-319C09C9C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98534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408BBE-1790-48CB-4BA0-8F4221EE6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3591406-ADF4-4DAC-474F-4020D8746F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EFCA209-D643-FDFF-E810-CE92BAAA22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206856B-8E96-6EEC-205F-B8EA005DA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49264FF-EE60-B95F-37F5-8D84FE99D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30479E2-8D49-0A73-CA65-850091A8D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0710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771EB11-812B-9E8C-0F57-FFB32337C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99B535-5633-554A-092A-3FB0E4602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6338E72-C6FF-C043-B1EE-F708753B20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6CB5-328F-824B-9593-85A4A78E67DA}" type="datetimeFigureOut">
              <a:rPr lang="es-ES_tradnl" smtClean="0"/>
              <a:t>27/6/23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4929C4D-9C64-91A5-0129-7AAB4AEFFB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B980EA1-3FCE-9AAB-9366-C3DF667132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18C175-8794-2B4C-9957-CAC7A43A9C4A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12881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F6560EF-160D-B5BE-8B1B-D538A3E0D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6572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B1F263CA-4016-6689-FA39-208A449465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56785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E83AE63C-D616-CCE6-C63E-F03A3F130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780432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14141D8-2659-D950-567B-D01E2858C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8" name="Picture 4" descr="icono de línea de reciclaje png 12000383 PNG">
            <a:extLst>
              <a:ext uri="{FF2B5EF4-FFF2-40B4-BE49-F238E27FC236}">
                <a16:creationId xmlns:a16="http://schemas.microsoft.com/office/drawing/2014/main" id="{30D9F8C6-42DD-5382-8AFB-B31F97C0F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0480" y="940861"/>
            <a:ext cx="3676715" cy="3692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6651502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B830ADF-ADD8-16C4-5CB7-A8897FFC0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513501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3C0C1F6-E719-3A25-8AA3-B61FE86BD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979252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1E2D6AE9-9B4C-5C63-72D7-067D35DBC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015238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D102FD0B-8C90-368D-AFF1-32496AA96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567638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</Words>
  <Application>Microsoft Macintosh PowerPoint</Application>
  <PresentationFormat>Panorámica</PresentationFormat>
  <Paragraphs>1</Paragraphs>
  <Slides>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AVRIL FERREÑO</dc:creator>
  <cp:lastModifiedBy>AVRIL FERREÑO</cp:lastModifiedBy>
  <cp:revision>2</cp:revision>
  <dcterms:created xsi:type="dcterms:W3CDTF">2023-05-19T00:53:58Z</dcterms:created>
  <dcterms:modified xsi:type="dcterms:W3CDTF">2023-06-27T17:15:02Z</dcterms:modified>
</cp:coreProperties>
</file>

<file path=docProps/thumbnail.jpeg>
</file>